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56" r:id="rId2"/>
    <p:sldId id="667" r:id="rId3"/>
    <p:sldId id="1081" r:id="rId4"/>
    <p:sldId id="1082" r:id="rId5"/>
    <p:sldId id="1083" r:id="rId6"/>
    <p:sldId id="1084" r:id="rId7"/>
    <p:sldId id="1085" r:id="rId8"/>
    <p:sldId id="1086" r:id="rId9"/>
    <p:sldId id="1087" r:id="rId10"/>
    <p:sldId id="1088" r:id="rId11"/>
    <p:sldId id="1089" r:id="rId12"/>
    <p:sldId id="1090" r:id="rId13"/>
    <p:sldId id="1091" r:id="rId14"/>
    <p:sldId id="1092" r:id="rId15"/>
    <p:sldId id="1093" r:id="rId16"/>
    <p:sldId id="1094" r:id="rId17"/>
    <p:sldId id="1095" r:id="rId18"/>
    <p:sldId id="1096" r:id="rId19"/>
    <p:sldId id="1097" r:id="rId20"/>
    <p:sldId id="103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1" autoAdjust="0"/>
    <p:restoredTop sz="90143" autoAdjust="0"/>
  </p:normalViewPr>
  <p:slideViewPr>
    <p:cSldViewPr>
      <p:cViewPr varScale="1">
        <p:scale>
          <a:sx n="90" d="100"/>
          <a:sy n="90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266C4-11DB-4A93-BC8C-03BBAAFDD2E7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B88BC-566F-427D-BFEC-E4FAE58050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8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B88BC-566F-427D-BFEC-E4FAE58050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8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B88BC-566F-427D-BFEC-E4FAE580507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8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9000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60F006-E7AF-48E1-AAFE-9BBDE31FA531}" type="datetimeFigureOut">
              <a:rPr lang="en-US" smtClean="0"/>
              <a:pPr/>
              <a:t>3/2/2018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46A6C4-AC78-44C0-94BD-4DC73D67499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 advClick="0" advTm="9000"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diciaryzambia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judiciaryzambia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0371" y="1143000"/>
            <a:ext cx="124985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2971800"/>
            <a:ext cx="8915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REPUBLIC OF ZAMBIA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JUDICIARY 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HIGH COURT</a:t>
            </a: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CAUSE LIST</a:t>
            </a:r>
          </a:p>
          <a:p>
            <a:pPr algn="ctr"/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JUDICIARY INFORMATION TECHNOLOGY DEPARTMENT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9000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2018/HPF/D025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EDWIN MUTALE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BETHRINE MUSELEKA MUTALE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IN PERSON</a:t>
            </a:r>
            <a:r>
              <a:rPr lang="en-ZA" dirty="0"/>
              <a:t>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IN PERSON</a:t>
            </a:r>
            <a:r>
              <a:rPr lang="en-ZA" dirty="0"/>
              <a:t>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09:30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 err="1"/>
              <a:t>Hon.Justice</a:t>
            </a:r>
            <a:r>
              <a:rPr lang="en-US" b="1" dirty="0"/>
              <a:t>. N.A Sharpe-Phiri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05007"/>
      </p:ext>
    </p:extLst>
  </p:cSld>
  <p:clrMapOvr>
    <a:masterClrMapping/>
  </p:clrMapOvr>
  <p:transition spd="slow" advClick="0" advTm="9000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2013/HP/1917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MUSUKUMA CHISANGA &amp; 25 OTHERS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THE ATTORNEY GENERAL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ML MUKANDE &amp; COMPANY</a:t>
            </a:r>
            <a:r>
              <a:rPr lang="en-ZA" dirty="0"/>
              <a:t>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THE ATTORNEY GENERALS CHAMBERS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10:30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 err="1"/>
              <a:t>Hon.Justice</a:t>
            </a:r>
            <a:r>
              <a:rPr lang="en-US" b="1" dirty="0"/>
              <a:t>. N.A Sharpe-Phiri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243813"/>
      </p:ext>
    </p:extLst>
  </p:cSld>
  <p:clrMapOvr>
    <a:masterClrMapping/>
  </p:clrMapOvr>
  <p:transition spd="slow" advClick="0" advTm="9000"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2017/HPF/D309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MASAUSO MWENDA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SUSAN  MAPULANGA MWENDA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IN PERSON</a:t>
            </a:r>
            <a:r>
              <a:rPr lang="en-ZA" dirty="0"/>
              <a:t>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IN PERSON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14:00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 err="1"/>
              <a:t>Hon.Justice</a:t>
            </a:r>
            <a:r>
              <a:rPr lang="en-US" b="1" dirty="0"/>
              <a:t>. N.A Sharpe-Phiri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3474749"/>
      </p:ext>
    </p:extLst>
  </p:cSld>
  <p:clrMapOvr>
    <a:masterClrMapping/>
  </p:clrMapOvr>
  <p:transition spd="slow" advClick="0" advTm="9000">
    <p:comb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2014/HP/0552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 err="1"/>
              <a:t>Plasco</a:t>
            </a:r>
            <a:r>
              <a:rPr lang="en-US" dirty="0"/>
              <a:t> </a:t>
            </a:r>
            <a:r>
              <a:rPr lang="en-US" dirty="0" err="1"/>
              <a:t>Nsefu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Fred Mwamba &amp; L.C.C.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Christopher </a:t>
            </a:r>
            <a:r>
              <a:rPr lang="en-US" dirty="0" err="1"/>
              <a:t>russel,cook</a:t>
            </a:r>
            <a:r>
              <a:rPr lang="en-US" dirty="0"/>
              <a:t> &amp; co</a:t>
            </a: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Sambo </a:t>
            </a:r>
            <a:r>
              <a:rPr lang="en-US" dirty="0" err="1"/>
              <a:t>kayukwa</a:t>
            </a:r>
            <a:r>
              <a:rPr lang="en-US" dirty="0"/>
              <a:t> &amp;CO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                                    in house </a:t>
            </a:r>
            <a:r>
              <a:rPr lang="en-US" dirty="0" err="1"/>
              <a:t>coulsel</a:t>
            </a:r>
            <a:r>
              <a:rPr lang="en-US" dirty="0"/>
              <a:t> L.C.C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09:00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/>
              <a:t>HON. MRS. JUSTICE G.C.CHAWATAMA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248354"/>
      </p:ext>
    </p:extLst>
  </p:cSld>
  <p:clrMapOvr>
    <a:masterClrMapping/>
  </p:clrMapOvr>
  <p:transition spd="slow" advClick="0" advTm="9000">
    <p:comb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2014/HP/1537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HARRISON KATEBE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ATTORNEY GENERAL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MILNER KATOLO LEGAL PRACTIONER</a:t>
            </a: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ATTORNEY GENERAL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08:30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/>
              <a:t>HON. MRS. JUSTICE P. K. YANGAILO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9466311"/>
      </p:ext>
    </p:extLst>
  </p:cSld>
  <p:clrMapOvr>
    <a:masterClrMapping/>
  </p:clrMapOvr>
  <p:transition spd="slow" advClick="0" advTm="9000"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2017/HP/584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W. S. M LESHIKA CONSULTING (PTY)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HANDYMAN’S  LIME LTD + 1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MUYATWA LEGAL PRATITIONER</a:t>
            </a: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J &amp; M ADVOCATES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08:45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/>
              <a:t>HON. MRS. JUSTICE P. K. YANGAILO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8364277"/>
      </p:ext>
    </p:extLst>
  </p:cSld>
  <p:clrMapOvr>
    <a:masterClrMapping/>
  </p:clrMapOvr>
  <p:transition spd="slow" advClick="0" advTm="9000">
    <p:comb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2016/HP/258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POLOMBWE NDHLOVU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INVEST TRUST BANK PLC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MILNER &amp; PAUL</a:t>
            </a: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SHAMWANA &amp; CO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09:30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/>
              <a:t>HON. MRS. JUSTICE P. K. YANGAILO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1634636"/>
      </p:ext>
    </p:extLst>
  </p:cSld>
  <p:clrMapOvr>
    <a:masterClrMapping/>
  </p:clrMapOvr>
  <p:transition spd="slow" advClick="0" advTm="9000"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2018/HP/0052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STERIA BANDA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JOHN NGANDU AND ATTORNEY GENERAL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MUSHIPE &amp; ASSOCIATES</a:t>
            </a: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ATTORNEY GENERAL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11:30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/>
              <a:t>HON. MRS. JUSTICE P. K. YANGAILO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991933"/>
      </p:ext>
    </p:extLst>
  </p:cSld>
  <p:clrMapOvr>
    <a:masterClrMapping/>
  </p:clrMapOvr>
  <p:transition spd="slow" advClick="0" advTm="9000">
    <p:comb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2012/HPC/0206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GB" dirty="0"/>
              <a:t> </a:t>
            </a:r>
            <a:r>
              <a:rPr lang="en-US" dirty="0"/>
              <a:t>Road Ways Express Zambia Limited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GCS Farms Limited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In Person </a:t>
            </a: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 err="1"/>
              <a:t>Ituna</a:t>
            </a:r>
            <a:r>
              <a:rPr lang="en-US" dirty="0"/>
              <a:t> Chambers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09:00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/>
              <a:t>Hon. Justice Mr. W.S. MWEEMBA</a:t>
            </a:r>
            <a:r>
              <a:rPr lang="en-US" dirty="0"/>
              <a:t> </a:t>
            </a:r>
            <a:r>
              <a:rPr lang="en-US" b="1" dirty="0"/>
              <a:t>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5604862"/>
      </p:ext>
    </p:extLst>
  </p:cSld>
  <p:clrMapOvr>
    <a:masterClrMapping/>
  </p:clrMapOvr>
  <p:transition spd="slow" advClick="0" advTm="9000">
    <p:comb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2018/HPC/0027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GB" dirty="0"/>
              <a:t> </a:t>
            </a:r>
            <a:r>
              <a:rPr lang="en-US" dirty="0" err="1"/>
              <a:t>Groffins</a:t>
            </a:r>
            <a:r>
              <a:rPr lang="en-US" dirty="0"/>
              <a:t> S.GB 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Universal Oil Marketing Limited  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/>
              <a:t>MSK Advocates </a:t>
            </a: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In Person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14:30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/>
              <a:t>Hon. Justice Mr. W.S. MWEEMBA</a:t>
            </a:r>
            <a:r>
              <a:rPr lang="en-US" dirty="0"/>
              <a:t> </a:t>
            </a:r>
            <a:r>
              <a:rPr lang="en-US" b="1" dirty="0"/>
              <a:t>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692437"/>
      </p:ext>
    </p:extLst>
  </p:cSld>
  <p:clrMapOvr>
    <a:masterClrMapping/>
  </p:clrMapOvr>
  <p:transition spd="slow" advClick="0" advTm="9000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MISSING FILES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</a:t>
            </a:r>
          </a:p>
          <a:p>
            <a:pPr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</a:rPr>
              <a:t>   Kindly report all cases of missing files to the office of the Deputy Director-High Court by signing a Missing Record Complaint Form. The form is obtainable from the Deputy Director-High Court’s office, the Deputy Director’s secretary and the Assistant Registrar’s office on the First Floor.</a:t>
            </a: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</a:endParaRPr>
          </a:p>
          <a:p>
            <a:pPr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</a:rPr>
              <a:t>   P. 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</a:rPr>
              <a:t>Chisha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</a:endParaRPr>
          </a:p>
          <a:p>
            <a:pPr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</a:rPr>
              <a:t>   Deputy Director-High Court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0960839"/>
      </p:ext>
    </p:extLst>
  </p:cSld>
  <p:clrMapOvr>
    <a:masterClrMapping/>
  </p:clrMapOvr>
  <p:transition spd="slow" advClick="0" advTm="30000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</a:t>
            </a:r>
          </a:p>
          <a:p>
            <a:pPr algn="ctr">
              <a:buNone/>
            </a:pP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/>
                <a:cs typeface="Calibri" pitchFamily="34" charset="0"/>
              </a:rPr>
              <a:t>for more information visit us at:</a:t>
            </a: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/>
                <a:hlinkClick r:id="rId3"/>
              </a:rPr>
              <a:t>www.judiciaryzambia.com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 Unicode MS"/>
            </a:endParaRP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/>
              </a:rPr>
              <a:t>Email: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/>
                <a:hlinkClick r:id="rId4"/>
              </a:rPr>
              <a:t>info@judiciaryzambia.com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0960839"/>
      </p:ext>
    </p:extLst>
  </p:cSld>
  <p:clrMapOvr>
    <a:masterClrMapping/>
  </p:clrMapOvr>
  <p:transition spd="slow" advClick="0" advTm="9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ZA" dirty="0"/>
              <a:t>2017/HP/2067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ZA" dirty="0"/>
              <a:t>Export Trading Group (ETG)</a:t>
            </a:r>
            <a:endParaRPr lang="en-US" dirty="0"/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ZA" dirty="0"/>
              <a:t>Power Times</a:t>
            </a:r>
            <a:endParaRPr lang="en-US" dirty="0"/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ZA" dirty="0"/>
              <a:t>Lennard Lane Partners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ZA" dirty="0"/>
              <a:t>Fred &amp; Jere Company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10:00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 </a:t>
            </a:r>
            <a:r>
              <a:rPr lang="en-ZA" b="1" dirty="0"/>
              <a:t>Hon. Justice. G. M. </a:t>
            </a:r>
            <a:r>
              <a:rPr lang="en-ZA" b="1" dirty="0" err="1"/>
              <a:t>Salasini</a:t>
            </a:r>
            <a:r>
              <a:rPr lang="en-US" b="1" dirty="0"/>
              <a:t>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7942207"/>
      </p:ext>
    </p:extLst>
  </p:cSld>
  <p:clrMapOvr>
    <a:masterClrMapping/>
  </p:clrMapOvr>
  <p:transition spd="slow" advClick="0" advTm="9000"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ZA" dirty="0"/>
              <a:t>2017/HP/2066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ZA" dirty="0"/>
              <a:t>Export Trading Group (ETG)</a:t>
            </a:r>
            <a:endParaRPr lang="en-US" dirty="0"/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ZA" dirty="0"/>
              <a:t>Dasia </a:t>
            </a:r>
            <a:r>
              <a:rPr lang="en-ZA" dirty="0" err="1"/>
              <a:t>Amo</a:t>
            </a:r>
            <a:endParaRPr lang="en-US" dirty="0"/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ZA" dirty="0"/>
              <a:t>Lennard Lane Partners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ZA" dirty="0"/>
              <a:t>In Person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10:30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 </a:t>
            </a:r>
            <a:r>
              <a:rPr lang="en-ZA" b="1" dirty="0"/>
              <a:t>Hon. Justice. G. M. </a:t>
            </a:r>
            <a:r>
              <a:rPr lang="en-ZA" b="1" dirty="0" err="1"/>
              <a:t>Salasini</a:t>
            </a:r>
            <a:r>
              <a:rPr lang="en-US" b="1" dirty="0"/>
              <a:t>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1826855"/>
      </p:ext>
    </p:extLst>
  </p:cSld>
  <p:clrMapOvr>
    <a:masterClrMapping/>
  </p:clrMapOvr>
  <p:transition spd="slow" advClick="0" advTm="9000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ZA" dirty="0"/>
              <a:t>2016/HP/2320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ZA" dirty="0" err="1"/>
              <a:t>Aongola</a:t>
            </a:r>
            <a:r>
              <a:rPr lang="en-ZA" dirty="0"/>
              <a:t> S. </a:t>
            </a:r>
            <a:r>
              <a:rPr lang="en-ZA" dirty="0" err="1"/>
              <a:t>Katenekwa</a:t>
            </a:r>
            <a:endParaRPr lang="en-US" dirty="0"/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ZA" dirty="0" err="1"/>
              <a:t>Phonicia</a:t>
            </a:r>
            <a:r>
              <a:rPr lang="en-ZA" dirty="0"/>
              <a:t> International</a:t>
            </a:r>
            <a:endParaRPr lang="en-US" dirty="0"/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ZA" dirty="0"/>
              <a:t>N/A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ZA" dirty="0"/>
              <a:t>In Person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08:30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 </a:t>
            </a:r>
            <a:r>
              <a:rPr lang="en-ZA" dirty="0"/>
              <a:t>Hon. Justice S. Kaunda </a:t>
            </a:r>
            <a:r>
              <a:rPr lang="en-ZA" dirty="0" err="1"/>
              <a:t>Newa</a:t>
            </a:r>
            <a:r>
              <a:rPr lang="en-US" b="1" dirty="0"/>
              <a:t>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31074"/>
      </p:ext>
    </p:extLst>
  </p:cSld>
  <p:clrMapOvr>
    <a:masterClrMapping/>
  </p:clrMapOvr>
  <p:transition spd="slow" advClick="0" advTm="9000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ZA" dirty="0"/>
              <a:t>2017/HPF/A004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ZA" dirty="0"/>
              <a:t>Rosemary Bwalya</a:t>
            </a:r>
            <a:endParaRPr lang="en-US" dirty="0"/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ZA" dirty="0"/>
              <a:t>Derrick </a:t>
            </a:r>
            <a:r>
              <a:rPr lang="en-ZA" dirty="0" err="1"/>
              <a:t>Chisenga</a:t>
            </a:r>
            <a:endParaRPr lang="en-US" dirty="0"/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ZA" dirty="0"/>
              <a:t>In Person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ZA" dirty="0"/>
              <a:t>In Person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08:45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 </a:t>
            </a:r>
            <a:r>
              <a:rPr lang="en-ZA" dirty="0"/>
              <a:t>Hon. Justice S. Kaunda </a:t>
            </a:r>
            <a:r>
              <a:rPr lang="en-ZA" dirty="0" err="1"/>
              <a:t>Newa</a:t>
            </a:r>
            <a:r>
              <a:rPr lang="en-US" b="1" dirty="0"/>
              <a:t>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1677190"/>
      </p:ext>
    </p:extLst>
  </p:cSld>
  <p:clrMapOvr>
    <a:masterClrMapping/>
  </p:clrMapOvr>
  <p:transition spd="slow" advClick="0" advTm="9000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2013/HP/0196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ENOCK KAVINDELE  &amp;</a:t>
            </a:r>
            <a:r>
              <a:rPr lang="en-GB" dirty="0"/>
              <a:t>                                     </a:t>
            </a:r>
          </a:p>
          <a:p>
            <a:pPr marL="0" indent="0">
              <a:buNone/>
            </a:pPr>
            <a:r>
              <a:rPr lang="en-GB" dirty="0"/>
              <a:t>                                      </a:t>
            </a:r>
            <a:r>
              <a:rPr lang="en-US" dirty="0"/>
              <a:t>DOROTHY KAVINDELE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BOLONGNA PROPERTIES LIMITED &amp;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                                    DIEGO CASILLI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IN PERSON</a:t>
            </a:r>
            <a:r>
              <a:rPr lang="en-ZA" dirty="0"/>
              <a:t>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SIMEZA SANGWA &amp; ASSOCIATES</a:t>
            </a:r>
            <a:r>
              <a:rPr lang="en-ZA" dirty="0"/>
              <a:t>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08:30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 err="1"/>
              <a:t>Hon.Justice</a:t>
            </a:r>
            <a:r>
              <a:rPr lang="en-US" b="1" dirty="0"/>
              <a:t>. N.A Sharpe-Phiri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102168"/>
      </p:ext>
    </p:extLst>
  </p:cSld>
  <p:clrMapOvr>
    <a:masterClrMapping/>
  </p:clrMapOvr>
  <p:transition spd="slow" advClick="0" advTm="9000"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2011/HP/1326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MWIYA MUTAKATALA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DR LEWIS SAIWANA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EBM CHAMBERS</a:t>
            </a:r>
            <a:r>
              <a:rPr lang="en-ZA" dirty="0"/>
              <a:t>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THE ATTORNEY GENERALS CHAMBERS</a:t>
            </a:r>
            <a:r>
              <a:rPr lang="en-ZA" dirty="0"/>
              <a:t>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08:45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 err="1"/>
              <a:t>Hon.Justice</a:t>
            </a:r>
            <a:r>
              <a:rPr lang="en-US" b="1" dirty="0"/>
              <a:t>. N.A Sharpe-Phiri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8533986"/>
      </p:ext>
    </p:extLst>
  </p:cSld>
  <p:clrMapOvr>
    <a:masterClrMapping/>
  </p:clrMapOvr>
  <p:transition spd="slow" advClick="0" advTm="9000"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05/03/2018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</a:t>
            </a:r>
          </a:p>
          <a:p>
            <a:pPr>
              <a:buNone/>
            </a:pPr>
            <a:r>
              <a:rPr lang="en-US" dirty="0"/>
              <a:t>2014/HP/0180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Calibri" pitchFamily="34" charset="0"/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 	 	: </a:t>
            </a:r>
            <a:r>
              <a:rPr lang="en-US" dirty="0"/>
              <a:t>MIVAMI CONSTRUCTION ZAMBIA  </a:t>
            </a:r>
          </a:p>
          <a:p>
            <a:pPr marL="0" indent="0">
              <a:buNone/>
            </a:pPr>
            <a:r>
              <a:rPr lang="en-US" dirty="0"/>
              <a:t>                                      LIMITED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	 Vs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           : </a:t>
            </a:r>
            <a:r>
              <a:rPr lang="en-US" dirty="0"/>
              <a:t>REEVES MALAMBO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the Plaintiff      : </a:t>
            </a:r>
            <a:r>
              <a:rPr lang="en-US" dirty="0"/>
              <a:t>MULENGA MUNDASHI KASONDE</a:t>
            </a:r>
            <a:r>
              <a:rPr lang="en-ZA" dirty="0"/>
              <a:t> 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Defendant  : </a:t>
            </a:r>
            <a:r>
              <a:rPr lang="en-US" dirty="0"/>
              <a:t>WILSON &amp; CORNHILL</a:t>
            </a:r>
            <a:r>
              <a:rPr lang="en-ZA" dirty="0"/>
              <a:t>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Time: 09:00 hrs.</a:t>
            </a:r>
          </a:p>
          <a:p>
            <a:pPr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___________________________________________________________________________________</a:t>
            </a:r>
          </a:p>
          <a:p>
            <a:pPr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Adjudicator: </a:t>
            </a:r>
            <a:r>
              <a:rPr lang="en-US" b="1" dirty="0" err="1"/>
              <a:t>Hon.Justice</a:t>
            </a:r>
            <a:r>
              <a:rPr lang="en-US" b="1" dirty="0"/>
              <a:t>. N.A Sharpe-Phiri 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8156627"/>
      </p:ext>
    </p:extLst>
  </p:cSld>
  <p:clrMapOvr>
    <a:masterClrMapping/>
  </p:clrMapOvr>
  <p:transition spd="slow" advClick="0" advTm="9000"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126465</TotalTime>
  <Words>250</Words>
  <Application>Microsoft Office PowerPoint</Application>
  <PresentationFormat>On-screen Show (4:3)</PresentationFormat>
  <Paragraphs>285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ngoi.kalamatila</dc:creator>
  <cp:lastModifiedBy>Mary Mwenya</cp:lastModifiedBy>
  <cp:revision>6392</cp:revision>
  <dcterms:created xsi:type="dcterms:W3CDTF">2012-04-11T09:30:54Z</dcterms:created>
  <dcterms:modified xsi:type="dcterms:W3CDTF">2018-03-02T14:14:58Z</dcterms:modified>
</cp:coreProperties>
</file>